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65" r:id="rId3"/>
    <p:sldId id="257" r:id="rId4"/>
    <p:sldId id="259" r:id="rId5"/>
    <p:sldId id="264" r:id="rId6"/>
    <p:sldId id="263" r:id="rId7"/>
    <p:sldId id="262" r:id="rId8"/>
    <p:sldId id="261" r:id="rId9"/>
    <p:sldId id="260" r:id="rId10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2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DEB2FC-1E67-4E7C-A7AD-F91B094B7783}" type="datetimeFigureOut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16.01.2024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05633B-05CC-4974-9F9E-AF4EE6E698AE}" type="slidenum"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0673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>
        <p:push dir="u"/>
      </p:transition>
    </mc:Choice>
    <mc:Fallback xmlns="">
      <p:transition spd="slow" advTm="2000">
        <p:push dir="u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DEB2FC-1E67-4E7C-A7AD-F91B094B7783}" type="datetimeFigureOut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16.01.2024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05633B-05CC-4974-9F9E-AF4EE6E698AE}" type="slidenum"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7207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>
        <p:push dir="u"/>
      </p:transition>
    </mc:Choice>
    <mc:Fallback xmlns="">
      <p:transition spd="slow" advTm="2000">
        <p:push dir="u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DEB2FC-1E67-4E7C-A7AD-F91B094B7783}" type="datetimeFigureOut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16.01.2024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05633B-05CC-4974-9F9E-AF4EE6E698AE}" type="slidenum"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9455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>
        <p:push dir="u"/>
      </p:transition>
    </mc:Choice>
    <mc:Fallback xmlns="">
      <p:transition spd="slow" advTm="2000">
        <p:push dir="u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DEB2FC-1E67-4E7C-A7AD-F91B094B7783}" type="datetimeFigureOut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16.01.2024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05633B-05CC-4974-9F9E-AF4EE6E698AE}" type="slidenum"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200" b="0" i="0" u="none" strike="noStrike" kern="1200" cap="none" spc="0" normalizeH="0" baseline="0" noProof="0" dirty="0">
                <a:ln>
                  <a:noFill/>
                </a:ln>
                <a:solidFill>
                  <a:srgbClr val="323232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200" b="0" i="0" u="none" strike="noStrike" kern="1200" cap="none" spc="0" normalizeH="0" baseline="0" noProof="0" dirty="0">
                <a:ln>
                  <a:noFill/>
                </a:ln>
                <a:solidFill>
                  <a:srgbClr val="323232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8389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>
        <p:push dir="u"/>
      </p:transition>
    </mc:Choice>
    <mc:Fallback xmlns="">
      <p:transition spd="slow" advTm="2000">
        <p:push dir="u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DEB2FC-1E67-4E7C-A7AD-F91B094B7783}" type="datetimeFigureOut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16.01.2024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05633B-05CC-4974-9F9E-AF4EE6E698AE}" type="slidenum"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6506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>
        <p:push dir="u"/>
      </p:transition>
    </mc:Choice>
    <mc:Fallback xmlns="">
      <p:transition spd="slow" advTm="2000">
        <p:push dir="u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DEB2FC-1E67-4E7C-A7AD-F91B094B7783}" type="datetimeFigureOut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16.01.2024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05633B-05CC-4974-9F9E-AF4EE6E698AE}" type="slidenum"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7867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>
        <p:push dir="u"/>
      </p:transition>
    </mc:Choice>
    <mc:Fallback xmlns="">
      <p:transition spd="slow" advTm="2000">
        <p:push dir="u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DEB2FC-1E67-4E7C-A7AD-F91B094B7783}" type="datetimeFigureOut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16.01.2024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05633B-05CC-4974-9F9E-AF4EE6E698AE}" type="slidenum"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9061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>
        <p:push dir="u"/>
      </p:transition>
    </mc:Choice>
    <mc:Fallback xmlns="">
      <p:transition spd="slow" advTm="2000">
        <p:push dir="u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DEB2FC-1E67-4E7C-A7AD-F91B094B7783}" type="datetimeFigureOut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16.01.2024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05633B-05CC-4974-9F9E-AF4EE6E698AE}" type="slidenum"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511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>
        <p:push dir="u"/>
      </p:transition>
    </mc:Choice>
    <mc:Fallback xmlns="">
      <p:transition spd="slow" advTm="2000">
        <p:push dir="u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DEB2FC-1E67-4E7C-A7AD-F91B094B7783}" type="datetimeFigureOut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16.01.2024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05633B-05CC-4974-9F9E-AF4EE6E698AE}" type="slidenum"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8578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>
        <p:push dir="u"/>
      </p:transition>
    </mc:Choice>
    <mc:Fallback xmlns="">
      <p:transition spd="slow" advTm="2000">
        <p:push dir="u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DEB2FC-1E67-4E7C-A7AD-F91B094B7783}" type="datetimeFigureOut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16.01.2024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05633B-05CC-4974-9F9E-AF4EE6E698AE}" type="slidenum"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5782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>
        <p:push dir="u"/>
      </p:transition>
    </mc:Choice>
    <mc:Fallback xmlns="">
      <p:transition spd="slow" advTm="2000">
        <p:push dir="u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DEB2FC-1E67-4E7C-A7AD-F91B094B7783}" type="datetimeFigureOut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16.01.2024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05633B-05CC-4974-9F9E-AF4EE6E698AE}" type="slidenum"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1063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>
        <p:push dir="u"/>
      </p:transition>
    </mc:Choice>
    <mc:Fallback xmlns="">
      <p:transition spd="slow" advTm="2000">
        <p:push dir="u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DEB2FC-1E67-4E7C-A7AD-F91B094B7783}" type="datetimeFigureOut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16.01.2024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05633B-05CC-4974-9F9E-AF4EE6E698AE}" type="slidenum"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0003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>
        <p:push dir="u"/>
      </p:transition>
    </mc:Choice>
    <mc:Fallback xmlns="">
      <p:transition spd="slow" advTm="2000">
        <p:push dir="u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DEB2FC-1E67-4E7C-A7AD-F91B094B7783}" type="datetimeFigureOut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16.01.2024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05633B-05CC-4974-9F9E-AF4EE6E698AE}" type="slidenum"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050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>
        <p:push dir="u"/>
      </p:transition>
    </mc:Choice>
    <mc:Fallback xmlns="">
      <p:transition spd="slow" advTm="2000">
        <p:push dir="u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DEB2FC-1E67-4E7C-A7AD-F91B094B7783}" type="datetimeFigureOut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16.01.2024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05633B-05CC-4974-9F9E-AF4EE6E698AE}" type="slidenum"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5552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>
        <p:push dir="u"/>
      </p:transition>
    </mc:Choice>
    <mc:Fallback xmlns="">
      <p:transition spd="slow" advTm="2000">
        <p:push dir="u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DEB2FC-1E67-4E7C-A7AD-F91B094B7783}" type="datetimeFigureOut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16.01.2024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05633B-05CC-4974-9F9E-AF4EE6E698AE}" type="slidenum"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432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>
        <p:push dir="u"/>
      </p:transition>
    </mc:Choice>
    <mc:Fallback xmlns="">
      <p:transition spd="slow" advTm="2000">
        <p:push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DEB2FC-1E67-4E7C-A7AD-F91B094B7783}" type="datetimeFigureOut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16.01.2024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05633B-05CC-4974-9F9E-AF4EE6E698AE}" type="slidenum"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535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>
        <p:push dir="u"/>
      </p:transition>
    </mc:Choice>
    <mc:Fallback xmlns="">
      <p:transition spd="slow" advTm="2000">
        <p:push dir="u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DEB2FC-1E67-4E7C-A7AD-F91B094B7783}" type="datetimeFigureOut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16.01.2024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05633B-05CC-4974-9F9E-AF4EE6E698AE}" type="slidenum"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3629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>
        <p:push dir="u"/>
      </p:transition>
    </mc:Choice>
    <mc:Fallback xmlns="">
      <p:transition spd="slow" advTm="2000">
        <p:push dir="u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DEB2FC-1E67-4E7C-A7AD-F91B094B7783}" type="datetimeFigureOut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16.01.2024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05633B-05CC-4974-9F9E-AF4EE6E698AE}" type="slidenum"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4659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4="http://schemas.microsoft.com/office/powerpoint/2010/main">
    <mc:Choice Requires="p14">
      <p:transition spd="slow" p14:dur="2000" advTm="2000">
        <p:push dir="u"/>
      </p:transition>
    </mc:Choice>
    <mc:Fallback xmlns="">
      <p:transition spd="slow" advTm="2000">
        <p:push dir="u"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6000" b="1" dirty="0">
                <a:solidFill>
                  <a:srgbClr val="FFC000"/>
                </a:solidFill>
              </a:rPr>
              <a:t>План приватизации </a:t>
            </a:r>
            <a:r>
              <a:rPr lang="ru-RU" sz="6000" b="1" dirty="0" smtClean="0">
                <a:solidFill>
                  <a:srgbClr val="FFC000"/>
                </a:solidFill>
              </a:rPr>
              <a:t>государственного имущества Республики Хакасия на </a:t>
            </a:r>
            <a:r>
              <a:rPr lang="ru-RU" sz="6000" b="1" dirty="0">
                <a:solidFill>
                  <a:srgbClr val="FFC000"/>
                </a:solidFill>
              </a:rPr>
              <a:t>2024 год</a:t>
            </a:r>
          </a:p>
        </p:txBody>
      </p:sp>
    </p:spTree>
    <p:extLst>
      <p:ext uri="{BB962C8B-B14F-4D97-AF65-F5344CB8AC3E}">
        <p14:creationId xmlns:p14="http://schemas.microsoft.com/office/powerpoint/2010/main" val="254555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>
        <p:push dir="u"/>
      </p:transition>
    </mc:Choice>
    <mc:Fallback xmlns="">
      <p:transition spd="slow" advTm="2000">
        <p:push dir="u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dirty="0" smtClean="0">
                <a:solidFill>
                  <a:srgbClr val="FFC000"/>
                </a:solidFill>
              </a:rPr>
              <a:t>Государственные предприятия Республики </a:t>
            </a:r>
            <a:r>
              <a:rPr lang="ru-RU" sz="2800" b="1" dirty="0">
                <a:solidFill>
                  <a:srgbClr val="FFC000"/>
                </a:solidFill>
              </a:rPr>
              <a:t>Хакасия, </a:t>
            </a:r>
            <a:r>
              <a:rPr lang="ru-RU" sz="2800" b="1" dirty="0" smtClean="0">
                <a:solidFill>
                  <a:srgbClr val="FFC000"/>
                </a:solidFill>
              </a:rPr>
              <a:t>которые планируются </a:t>
            </a:r>
            <a:r>
              <a:rPr lang="ru-RU" sz="2800" b="1" dirty="0">
                <a:solidFill>
                  <a:srgbClr val="FFC000"/>
                </a:solidFill>
              </a:rPr>
              <a:t>приватизировать </a:t>
            </a:r>
            <a:r>
              <a:rPr lang="ru-RU" sz="2800" b="1" dirty="0" smtClean="0">
                <a:solidFill>
                  <a:srgbClr val="FFC000"/>
                </a:solidFill>
              </a:rPr>
              <a:t/>
            </a:r>
            <a:br>
              <a:rPr lang="ru-RU" sz="2800" b="1" dirty="0" smtClean="0">
                <a:solidFill>
                  <a:srgbClr val="FFC000"/>
                </a:solidFill>
              </a:rPr>
            </a:br>
            <a:r>
              <a:rPr lang="ru-RU" sz="2800" b="1" dirty="0" smtClean="0">
                <a:solidFill>
                  <a:srgbClr val="FFC000"/>
                </a:solidFill>
              </a:rPr>
              <a:t>в </a:t>
            </a:r>
            <a:r>
              <a:rPr lang="ru-RU" sz="2800" b="1" dirty="0">
                <a:solidFill>
                  <a:srgbClr val="FFC000"/>
                </a:solidFill>
              </a:rPr>
              <a:t>2024 году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 algn="just"/>
            <a:r>
              <a:rPr lang="ru-RU" dirty="0"/>
              <a:t>Государственное унитарное предприятие Республики Хакасия «</a:t>
            </a:r>
            <a:r>
              <a:rPr lang="ru-RU" dirty="0" err="1"/>
              <a:t>Орджоникидзевское</a:t>
            </a:r>
            <a:r>
              <a:rPr lang="ru-RU" dirty="0"/>
              <a:t> дорожное ремонтно-строительное управление»;</a:t>
            </a:r>
          </a:p>
          <a:p>
            <a:pPr lvl="0" algn="just"/>
            <a:r>
              <a:rPr lang="ru-RU" dirty="0"/>
              <a:t>Государственное унитарное предприятие Республики Хакасия «</a:t>
            </a:r>
            <a:r>
              <a:rPr lang="ru-RU" dirty="0" err="1"/>
              <a:t>Ширинское</a:t>
            </a:r>
            <a:r>
              <a:rPr lang="ru-RU" dirty="0"/>
              <a:t> дорожное ремонтно-строительное управление»;</a:t>
            </a:r>
          </a:p>
          <a:p>
            <a:pPr algn="just"/>
            <a:r>
              <a:rPr lang="ru-RU" dirty="0"/>
              <a:t>Государственное унитарное предприятие Республики Хакасия «</a:t>
            </a:r>
            <a:r>
              <a:rPr lang="ru-RU" dirty="0" err="1"/>
              <a:t>Таштыпское</a:t>
            </a:r>
            <a:r>
              <a:rPr lang="ru-RU" dirty="0"/>
              <a:t> дорожное ремонтно-строительное управление</a:t>
            </a:r>
            <a:r>
              <a:rPr lang="ru-RU" dirty="0" smtClean="0"/>
              <a:t>».</a:t>
            </a:r>
          </a:p>
          <a:p>
            <a:pPr marL="0" indent="0" algn="just">
              <a:buNone/>
            </a:pPr>
            <a:r>
              <a:rPr lang="ru-RU" dirty="0"/>
              <a:t>Приведенные государственные унитарные предприятия Республики Хакасия по видам экономической деятельности относятся к Строительству автомобильных дорог и автомагистралей (42.11).</a:t>
            </a:r>
          </a:p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В </a:t>
            </a:r>
            <a:r>
              <a:rPr lang="ru-RU" dirty="0" smtClean="0"/>
              <a:t>соответствии с Федеральным законом от </a:t>
            </a:r>
            <a:r>
              <a:rPr lang="ru-RU" dirty="0"/>
              <a:t>27.12.2019 </a:t>
            </a:r>
            <a:r>
              <a:rPr lang="ru-RU" dirty="0" smtClean="0"/>
              <a:t>№ </a:t>
            </a:r>
            <a:r>
              <a:rPr lang="ru-RU" dirty="0"/>
              <a:t>485-ФЗ </a:t>
            </a:r>
            <a:r>
              <a:rPr lang="ru-RU" dirty="0" smtClean="0"/>
              <a:t>«</a:t>
            </a:r>
            <a:r>
              <a:rPr lang="ru-RU" dirty="0"/>
              <a:t>О внесении изменений в Федеральный закон «О государственных и муниципальных унитарных предприятиях» и Федеральный закон «О защите конкуренции</a:t>
            </a:r>
            <a:r>
              <a:rPr lang="ru-RU" dirty="0" smtClean="0"/>
              <a:t>», предприятия в конкурентных отраслях подлежат реформированию до 01.01.2025 </a:t>
            </a:r>
            <a:r>
              <a:rPr lang="ru-RU" dirty="0" smtClean="0"/>
              <a:t>года.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0818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>
        <p:push dir="u"/>
      </p:transition>
    </mc:Choice>
    <mc:Fallback xmlns="">
      <p:transition spd="slow" advTm="2000">
        <p:push dir="u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1671" y="452718"/>
            <a:ext cx="10660828" cy="1400530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rgbClr val="FFC000"/>
                </a:solidFill>
              </a:rPr>
              <a:t>Земельный участок с расположенным на нем нежилым зданием</a:t>
            </a:r>
            <a:r>
              <a:rPr lang="ru-RU" dirty="0" smtClean="0">
                <a:solidFill>
                  <a:srgbClr val="FFC000"/>
                </a:solidFill>
              </a:rPr>
              <a:t/>
            </a:r>
            <a:br>
              <a:rPr lang="ru-RU" dirty="0" smtClean="0">
                <a:solidFill>
                  <a:srgbClr val="FFC000"/>
                </a:solidFill>
              </a:rPr>
            </a:b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68627" y="2108886"/>
            <a:ext cx="8942590" cy="4139513"/>
          </a:xfrm>
        </p:spPr>
        <p:txBody>
          <a:bodyPr>
            <a:noAutofit/>
          </a:bodyPr>
          <a:lstStyle/>
          <a:p>
            <a:r>
              <a:rPr lang="ru-RU" dirty="0"/>
              <a:t>Адрес</a:t>
            </a:r>
            <a:r>
              <a:rPr lang="ru-RU" dirty="0" smtClean="0"/>
              <a:t>:   г</a:t>
            </a:r>
            <a:r>
              <a:rPr lang="ru-RU" dirty="0"/>
              <a:t>. </a:t>
            </a:r>
            <a:r>
              <a:rPr lang="ru-RU" dirty="0" smtClean="0"/>
              <a:t>Черногорск, ул. Энергетиков, 10 М</a:t>
            </a:r>
          </a:p>
          <a:p>
            <a:r>
              <a:rPr lang="ru-RU" dirty="0" smtClean="0"/>
              <a:t>Площадь:</a:t>
            </a:r>
          </a:p>
          <a:p>
            <a:pPr marL="0" indent="0">
              <a:buNone/>
            </a:pPr>
            <a:r>
              <a:rPr lang="ru-RU" dirty="0" smtClean="0"/>
              <a:t> земельного участка: 1632,0 </a:t>
            </a:r>
            <a:r>
              <a:rPr lang="ru-RU" dirty="0" err="1" smtClean="0"/>
              <a:t>кв.м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 нежилого здания: 1386,1 </a:t>
            </a:r>
            <a:r>
              <a:rPr lang="ru-RU" dirty="0" err="1" smtClean="0"/>
              <a:t>кв.м</a:t>
            </a:r>
            <a:r>
              <a:rPr lang="ru-RU" dirty="0" smtClean="0"/>
              <a:t>.</a:t>
            </a:r>
          </a:p>
          <a:p>
            <a:r>
              <a:rPr lang="ru-RU" dirty="0" smtClean="0"/>
              <a:t>Этажность здания: 2</a:t>
            </a:r>
          </a:p>
          <a:p>
            <a:r>
              <a:rPr lang="ru-RU" dirty="0" smtClean="0"/>
              <a:t>Назначение здания:  нежилое </a:t>
            </a:r>
          </a:p>
          <a:p>
            <a:r>
              <a:rPr lang="ru-RU" dirty="0" smtClean="0"/>
              <a:t>Разрешенное использование земельного участка: предприятия торговли</a:t>
            </a:r>
          </a:p>
          <a:p>
            <a:r>
              <a:rPr lang="ru-RU" dirty="0" smtClean="0"/>
              <a:t>Возможные цели использования: </a:t>
            </a:r>
          </a:p>
          <a:p>
            <a:pPr marL="0" indent="0">
              <a:buNone/>
            </a:pPr>
            <a:r>
              <a:rPr lang="ru-RU" dirty="0" smtClean="0"/>
              <a:t>административное, коммерческое использование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5888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:push dir="u"/>
      </p:transition>
    </mc:Choice>
    <mc:Fallback xmlns="">
      <p:transition spd="slow" advTm="4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586" y="301214"/>
            <a:ext cx="8401721" cy="6347012"/>
          </a:xfrm>
        </p:spPr>
      </p:pic>
    </p:spTree>
    <p:extLst>
      <p:ext uri="{BB962C8B-B14F-4D97-AF65-F5344CB8AC3E}">
        <p14:creationId xmlns:p14="http://schemas.microsoft.com/office/powerpoint/2010/main" val="2929497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>
        <p:push dir="u"/>
      </p:transition>
    </mc:Choice>
    <mc:Fallback xmlns="">
      <p:transition spd="slow" advTm="2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948" y="311972"/>
            <a:ext cx="8359886" cy="6269915"/>
          </a:xfrm>
        </p:spPr>
      </p:pic>
    </p:spTree>
    <p:extLst>
      <p:ext uri="{BB962C8B-B14F-4D97-AF65-F5344CB8AC3E}">
        <p14:creationId xmlns:p14="http://schemas.microsoft.com/office/powerpoint/2010/main" val="377176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>
        <p:push dir="u"/>
      </p:transition>
    </mc:Choice>
    <mc:Fallback xmlns="">
      <p:transition spd="slow" advTm="2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24" y="140746"/>
            <a:ext cx="4855366" cy="6473823"/>
          </a:xfrm>
        </p:spPr>
      </p:pic>
    </p:spTree>
    <p:extLst>
      <p:ext uri="{BB962C8B-B14F-4D97-AF65-F5344CB8AC3E}">
        <p14:creationId xmlns:p14="http://schemas.microsoft.com/office/powerpoint/2010/main" val="2123610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>
        <p:push dir="u"/>
      </p:transition>
    </mc:Choice>
    <mc:Fallback xmlns="">
      <p:transition spd="slow" advTm="2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394" y="84330"/>
            <a:ext cx="5010326" cy="6680436"/>
          </a:xfrm>
        </p:spPr>
      </p:pic>
    </p:spTree>
    <p:extLst>
      <p:ext uri="{BB962C8B-B14F-4D97-AF65-F5344CB8AC3E}">
        <p14:creationId xmlns:p14="http://schemas.microsoft.com/office/powerpoint/2010/main" val="2283666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>
        <p:push dir="u"/>
      </p:transition>
    </mc:Choice>
    <mc:Fallback xmlns="">
      <p:transition spd="slow" advTm="2000">
        <p:push dir="u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078" y="118716"/>
            <a:ext cx="5054462" cy="6739284"/>
          </a:xfrm>
        </p:spPr>
      </p:pic>
    </p:spTree>
    <p:extLst>
      <p:ext uri="{BB962C8B-B14F-4D97-AF65-F5344CB8AC3E}">
        <p14:creationId xmlns:p14="http://schemas.microsoft.com/office/powerpoint/2010/main" val="4270725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>
        <p:push dir="u"/>
      </p:transition>
    </mc:Choice>
    <mc:Fallback xmlns="">
      <p:transition spd="slow" advTm="2000">
        <p:push dir="u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623" y="100787"/>
            <a:ext cx="4957643" cy="6610192"/>
          </a:xfrm>
        </p:spPr>
      </p:pic>
    </p:spTree>
    <p:extLst>
      <p:ext uri="{BB962C8B-B14F-4D97-AF65-F5344CB8AC3E}">
        <p14:creationId xmlns:p14="http://schemas.microsoft.com/office/powerpoint/2010/main" val="12020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>
        <p:push dir="u"/>
      </p:transition>
    </mc:Choice>
    <mc:Fallback xmlns="">
      <p:transition spd="slow" advTm="2000">
        <p:push dir="u"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Красный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171</Words>
  <Application>Microsoft Office PowerPoint</Application>
  <PresentationFormat>Широкоэкранный</PresentationFormat>
  <Paragraphs>18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Ион</vt:lpstr>
      <vt:lpstr>Презентация PowerPoint</vt:lpstr>
      <vt:lpstr>Государственные предприятия Республики Хакасия, которые планируются приватизировать  в 2024 году</vt:lpstr>
      <vt:lpstr>Земельный участок с расположенным на нем нежилым зданием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План приватизации на 2022 год земельный участок с расположенным на нем нежилым зданием</dc:title>
  <dc:creator>Вертипрахова Елена</dc:creator>
  <cp:lastModifiedBy>user</cp:lastModifiedBy>
  <cp:revision>6</cp:revision>
  <cp:lastPrinted>2024-01-16T05:00:36Z</cp:lastPrinted>
  <dcterms:created xsi:type="dcterms:W3CDTF">2021-10-29T01:48:07Z</dcterms:created>
  <dcterms:modified xsi:type="dcterms:W3CDTF">2024-01-16T05:07:13Z</dcterms:modified>
</cp:coreProperties>
</file>